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2.uploads.ru/t/JBW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3744416" cy="5224948"/>
          </a:xfrm>
          <a:prstGeom prst="rect">
            <a:avLst/>
          </a:prstGeom>
          <a:noFill/>
        </p:spPr>
      </p:pic>
      <p:pic>
        <p:nvPicPr>
          <p:cNvPr id="12294" name="Picture 6" descr="http://s07.radikal.ru/i180/1309/1a/276e8b93d2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8631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Осеннее солнышко реже выглядывает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из-за туч. Часто идут дожди.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mg0.liveinternet.ru/images/attach/c/8/100/616/100616986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на деревьях и кустарниках изменяют свою окраску.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ttp://stat18.privet.ru/lr/0a250b0111345c03c56d6bc742a81f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 ветер срывает нарядные листочки и кружит их в воздухе, начинается листопад.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1.liveinternet.ru/images/attach/c/2/74/64/74064199_lrs_Herrero_Cats_Oct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Осенняя природа дарит нам свои подарки.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Великаны – дубы – жёлуди; орешник – лесные орехи; на болоте созревает клюква.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vetlica.ru/uploads/posts/2013-11/3c5f078cc02e3315d2113c8875939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пахнет грибами. Подосиновики, подберёзовики, лисички, сыроежки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и просятся в корзины грибников.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ttp://stat17.privet.ru/lr/0921116bb044015c3667ef4181590f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Птицы: журавли, грачи, аисты готовятся к отлёту, совсем скоро они улетят в тёплые края.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Готовятся встретить суровую зиму и звери. Строят норы, делают запасы. Белки и зайцы меняют свои шубки с летних на зимние.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 богата урожаем. С полей убирают овощи, а в садах срывают спелые фрукты.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www.0757wyw.com/0l234asp/upimages/2011109108272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Осеннее солнышко реже выглядывает  из-за туч. Часто идут дожди.</vt:lpstr>
      <vt:lpstr>Листья на деревьях и кустарниках изменяют свою окраску. </vt:lpstr>
      <vt:lpstr>Осенний ветер срывает нарядные листочки и кружит их в воздухе, начинается листопад.</vt:lpstr>
      <vt:lpstr>Осенняя природа дарит нам свои подарки. Великаны – дубы – жёлуди; орешник – лесные орехи; на болоте созревает клюква.</vt:lpstr>
      <vt:lpstr>В лесу пахнет грибами. Подосиновики, подберёзовики, лисички, сыроежки  так и просятся в корзины грибников.</vt:lpstr>
      <vt:lpstr>Птицы: журавли, грачи, аисты готовятся к отлёту, совсем скоро они улетят в тёплые края.</vt:lpstr>
      <vt:lpstr>Готовятся встретить суровую зиму и звери. Строят норы, делают запасы. Белки и зайцы меняют свои шубки с летних на зимние.</vt:lpstr>
      <vt:lpstr>Осень богата урожаем. С полей убирают овощи, а в садах срывают спелые фрукты.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14</cp:revision>
  <dcterms:created xsi:type="dcterms:W3CDTF">2014-04-29T16:31:29Z</dcterms:created>
  <dcterms:modified xsi:type="dcterms:W3CDTF">2015-09-30T13:40:21Z</dcterms:modified>
</cp:coreProperties>
</file>